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audio1.bin" ContentType="audio/unknown"/>
  <Override PartName="/ppt/media/image14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70" r:id="rId15"/>
    <p:sldId id="271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8.gif"/><Relationship Id="rId2" Type="http://schemas.openxmlformats.org/officeDocument/2006/relationships/video" Target="../media/media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9.gif"/><Relationship Id="rId2" Type="http://schemas.openxmlformats.org/officeDocument/2006/relationships/video" Target="../media/media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1" Type="http://schemas.microsoft.com/office/2007/relationships/media" Target="../media/media10.gif"/><Relationship Id="rId2" Type="http://schemas.openxmlformats.org/officeDocument/2006/relationships/video" Target="../media/media10.gi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8.png"/><Relationship Id="rId1" Type="http://schemas.microsoft.com/office/2007/relationships/media" Target="../media/media1.gif"/><Relationship Id="rId2" Type="http://schemas.openxmlformats.org/officeDocument/2006/relationships/video" Target="../media/media1.gif"/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microsoft.com/office/2007/relationships/media" Target="../media/media3.gif"/><Relationship Id="rId6" Type="http://schemas.openxmlformats.org/officeDocument/2006/relationships/video" Target="../media/media3.gif"/><Relationship Id="rId7" Type="http://schemas.microsoft.com/office/2007/relationships/media" Target="../media/media4.gif"/><Relationship Id="rId8" Type="http://schemas.openxmlformats.org/officeDocument/2006/relationships/video" Target="../media/media4.gif"/><Relationship Id="rId9" Type="http://schemas.openxmlformats.org/officeDocument/2006/relationships/slideLayout" Target="../slideLayouts/slideLayout1.xml"/><Relationship Id="rId10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png"/><Relationship Id="rId5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7.gif"/><Relationship Id="rId2" Type="http://schemas.openxmlformats.org/officeDocument/2006/relationships/video" Target="../media/media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2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transit the movie text via </a:t>
            </a:r>
            <a:r>
              <a:rPr lang="en-US" dirty="0" err="1" smtClean="0"/>
              <a:t>rDNS</a:t>
            </a:r>
            <a:r>
              <a:rPr lang="en-US" dirty="0" smtClean="0"/>
              <a:t> records</a:t>
            </a:r>
          </a:p>
          <a:p>
            <a:r>
              <a:rPr lang="en-US" dirty="0" smtClean="0"/>
              <a:t>Each IP is one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Traceroute</a:t>
            </a:r>
            <a:r>
              <a:rPr lang="en-US" dirty="0" smtClean="0"/>
              <a:t> hits our network</a:t>
            </a:r>
          </a:p>
          <a:p>
            <a:r>
              <a:rPr lang="en-US" dirty="0" err="1" smtClean="0"/>
              <a:t>iptables</a:t>
            </a:r>
            <a:r>
              <a:rPr lang="en-US" dirty="0" smtClean="0"/>
              <a:t> forwards to </a:t>
            </a:r>
            <a:r>
              <a:rPr lang="en-US" dirty="0" err="1" smtClean="0"/>
              <a:t>netfilter</a:t>
            </a:r>
            <a:endParaRPr lang="en-US" dirty="0" smtClean="0"/>
          </a:p>
          <a:p>
            <a:r>
              <a:rPr lang="en-US" dirty="0" smtClean="0"/>
              <a:t>python script grabs the packets</a:t>
            </a:r>
          </a:p>
          <a:p>
            <a:r>
              <a:rPr lang="en-US" dirty="0" smtClean="0"/>
              <a:t>we </a:t>
            </a:r>
            <a:r>
              <a:rPr lang="en-US" dirty="0" err="1" smtClean="0"/>
              <a:t>arent</a:t>
            </a:r>
            <a:r>
              <a:rPr lang="en-US" dirty="0" smtClean="0"/>
              <a:t> emulating routers so..</a:t>
            </a:r>
          </a:p>
          <a:p>
            <a:r>
              <a:rPr lang="en-US" dirty="0" smtClean="0"/>
              <a:t>keep state in </a:t>
            </a:r>
            <a:r>
              <a:rPr lang="en-US" dirty="0" err="1" smtClean="0"/>
              <a:t>memcache</a:t>
            </a:r>
            <a:r>
              <a:rPr lang="en-US" dirty="0" smtClean="0"/>
              <a:t>, each requesting host starts at whichever TTL we get first</a:t>
            </a:r>
          </a:p>
          <a:p>
            <a:r>
              <a:rPr lang="en-US" dirty="0" smtClean="0"/>
              <a:t>Increment TTL = next IP</a:t>
            </a:r>
          </a:p>
          <a:p>
            <a:r>
              <a:rPr lang="en-US" dirty="0" smtClean="0"/>
              <a:t>ICMP replies produced with </a:t>
            </a:r>
            <a:r>
              <a:rPr lang="en-US" dirty="0" err="1" smtClean="0"/>
              <a:t>scapy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35317" y="6126163"/>
            <a:ext cx="4459912" cy="369332"/>
          </a:xfrm>
          <a:prstGeom prst="rect">
            <a:avLst/>
          </a:prstGeom>
          <a:solidFill>
            <a:srgbClr val="FF00D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github.com</a:t>
            </a:r>
            <a:r>
              <a:rPr lang="en-US" dirty="0">
                <a:solidFill>
                  <a:srgbClr val="FFFF00"/>
                </a:solidFill>
              </a:rPr>
              <a:t>/job/ipv6-traceroute-faker</a:t>
            </a:r>
          </a:p>
        </p:txBody>
      </p:sp>
    </p:spTree>
    <p:extLst>
      <p:ext uri="{BB962C8B-B14F-4D97-AF65-F5344CB8AC3E}">
        <p14:creationId xmlns:p14="http://schemas.microsoft.com/office/powerpoint/2010/main" val="273421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BIND9 was our choice of DNS server</a:t>
            </a:r>
          </a:p>
          <a:p>
            <a:r>
              <a:rPr lang="en-US" dirty="0" smtClean="0"/>
              <a:t>Handles </a:t>
            </a:r>
            <a:r>
              <a:rPr lang="en-US" dirty="0" err="1" smtClean="0"/>
              <a:t>rDNS</a:t>
            </a:r>
            <a:r>
              <a:rPr lang="en-US" dirty="0" smtClean="0"/>
              <a:t> for the /48</a:t>
            </a:r>
          </a:p>
          <a:p>
            <a:r>
              <a:rPr lang="en-US" dirty="0" smtClean="0"/>
              <a:t>So we need a pretty interesting zone 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61" y="3984259"/>
            <a:ext cx="4418144" cy="21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9026"/>
      </p:ext>
    </p:extLst>
  </p:cSld>
  <p:clrMapOvr>
    <a:masterClrMapping/>
  </p:clrMapOvr>
  <p:transition xmlns:p14="http://schemas.microsoft.com/office/powerpoint/2010/main" spd="slow">
    <p:wheel spokes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Magic converts text into zone file</a:t>
            </a:r>
          </a:p>
          <a:p>
            <a:r>
              <a:rPr lang="en-US" dirty="0" smtClean="0"/>
              <a:t>Python based text parser</a:t>
            </a:r>
          </a:p>
          <a:p>
            <a:r>
              <a:rPr lang="en-US" dirty="0" smtClean="0"/>
              <a:t>VERY nearly needed to be REGEX</a:t>
            </a:r>
          </a:p>
          <a:p>
            <a:pPr lvl="1"/>
            <a:r>
              <a:rPr lang="en-US" dirty="0" smtClean="0"/>
              <a:t>NOT REGEX</a:t>
            </a:r>
            <a:r>
              <a:rPr lang="en-US" dirty="0"/>
              <a:t> </a:t>
            </a:r>
            <a:r>
              <a:rPr lang="en-US" dirty="0" smtClean="0"/>
              <a:t>(=BETTER!)</a:t>
            </a:r>
          </a:p>
          <a:p>
            <a:endParaRPr lang="en-US" dirty="0" smtClean="0"/>
          </a:p>
        </p:txBody>
      </p:sp>
      <p:pic>
        <p:nvPicPr>
          <p:cNvPr id="6" name="Heart-02-jun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9432" y="3619574"/>
            <a:ext cx="2904568" cy="323842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70252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umblr_m4s0t8vCRS1qbf1hao1_500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9144000" cy="6768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u="sng" dirty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Takes transcript file</a:t>
            </a:r>
          </a:p>
          <a:p>
            <a:r>
              <a:rPr lang="en-US" b="1" i="1" u="sng" dirty="0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Mangles each line</a:t>
            </a:r>
          </a:p>
          <a:p>
            <a:pPr lvl="1"/>
            <a:r>
              <a:rPr lang="en-US" b="1" i="1" u="sng" dirty="0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Strips </a:t>
            </a:r>
            <a:r>
              <a:rPr lang="en-US" b="1" i="1" u="sng" dirty="0" err="1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unawesome</a:t>
            </a:r>
            <a:r>
              <a:rPr lang="en-US" b="1" i="1" u="sng" dirty="0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chars (line breaks, </a:t>
            </a:r>
            <a:r>
              <a:rPr lang="en-US" b="1" i="1" u="sng" dirty="0" err="1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unicode</a:t>
            </a:r>
            <a:r>
              <a:rPr lang="en-US" b="1" i="1" u="sng" dirty="0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poo chars, etc.)</a:t>
            </a:r>
          </a:p>
          <a:p>
            <a:pPr lvl="1"/>
            <a:r>
              <a:rPr lang="en-US" b="1" i="1" u="sng" dirty="0" err="1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rDNS</a:t>
            </a:r>
            <a:r>
              <a:rPr lang="en-US" b="1" i="1" u="sng" dirty="0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record cannot start with -._</a:t>
            </a:r>
          </a:p>
          <a:p>
            <a:r>
              <a:rPr lang="en-US" b="1" i="1" u="sng" dirty="0" err="1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Reversifies</a:t>
            </a:r>
            <a:r>
              <a:rPr lang="en-US" b="1" i="1" u="sng" dirty="0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IP6 </a:t>
            </a:r>
            <a:r>
              <a:rPr lang="en-US" b="1" i="1" u="sng" dirty="0" err="1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addy</a:t>
            </a:r>
            <a:endParaRPr lang="en-US" b="1" i="1" u="sng" dirty="0" smtClean="0">
              <a:solidFill>
                <a:srgbClr val="FF00D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b="1" i="1" u="sng" dirty="0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Creates PTR record with corresponding IP6 </a:t>
            </a:r>
            <a:r>
              <a:rPr lang="en-US" b="1" i="1" u="sng" dirty="0" err="1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addy</a:t>
            </a:r>
            <a:endParaRPr lang="en-US" b="1" i="1" u="sng" dirty="0" smtClean="0">
              <a:solidFill>
                <a:srgbClr val="FF00D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b="1" i="1" u="sng" dirty="0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Partitions to comply with hop limits (we chose 100)</a:t>
            </a:r>
          </a:p>
          <a:p>
            <a:r>
              <a:rPr lang="en-US" b="1" i="1" u="sng" dirty="0" smtClean="0">
                <a:solidFill>
                  <a:srgbClr val="FF00D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49126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Coedze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0085902" cy="4525963"/>
          </a:xfrm>
        </p:spPr>
        <p:txBody>
          <a:bodyPr>
            <a:normAutofit fontScale="47500" lnSpcReduction="20000"/>
            <a:scene3d>
              <a:camera prst="perspectiveRight"/>
              <a:lightRig rig="threePt" dir="t"/>
            </a:scene3d>
          </a:bodyPr>
          <a:lstStyle/>
          <a:p>
            <a:r>
              <a:rPr lang="en-US" dirty="0">
                <a:latin typeface="Comic Sans MS"/>
                <a:cs typeface="Comic Sans MS"/>
              </a:rPr>
              <a:t># Import some modules we need from string import </a:t>
            </a:r>
            <a:r>
              <a:rPr lang="en-US" dirty="0" err="1">
                <a:latin typeface="Comic Sans MS"/>
                <a:cs typeface="Comic Sans MS"/>
              </a:rPr>
              <a:t>ascii_letters</a:t>
            </a:r>
            <a:r>
              <a:rPr lang="en-US" dirty="0">
                <a:latin typeface="Comic Sans MS"/>
                <a:cs typeface="Comic Sans MS"/>
              </a:rPr>
              <a:t>, digits, punctuation import </a:t>
            </a:r>
            <a:r>
              <a:rPr lang="en-US" dirty="0" err="1">
                <a:latin typeface="Comic Sans MS"/>
                <a:cs typeface="Comic Sans MS"/>
              </a:rPr>
              <a:t>ipaddress</a:t>
            </a:r>
            <a:r>
              <a:rPr lang="en-US" dirty="0">
                <a:latin typeface="Comic Sans MS"/>
                <a:cs typeface="Comic Sans MS"/>
              </a:rPr>
              <a:t> from </a:t>
            </a:r>
            <a:r>
              <a:rPr lang="en-US" dirty="0" err="1">
                <a:latin typeface="Comic Sans MS"/>
                <a:cs typeface="Comic Sans MS"/>
              </a:rPr>
              <a:t>itertools</a:t>
            </a:r>
            <a:r>
              <a:rPr lang="en-US" dirty="0">
                <a:latin typeface="Comic Sans MS"/>
                <a:cs typeface="Comic Sans MS"/>
              </a:rPr>
              <a:t> import </a:t>
            </a:r>
            <a:r>
              <a:rPr lang="en-US" dirty="0" err="1">
                <a:latin typeface="Comic Sans MS"/>
                <a:cs typeface="Comic Sans MS"/>
              </a:rPr>
              <a:t>groupby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err="1">
                <a:latin typeface="Comic Sans MS"/>
                <a:cs typeface="Comic Sans MS"/>
              </a:rPr>
              <a:t>def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err="1">
                <a:latin typeface="Comic Sans MS"/>
                <a:cs typeface="Comic Sans MS"/>
              </a:rPr>
              <a:t>get_ptr</a:t>
            </a:r>
            <a:r>
              <a:rPr lang="en-US" dirty="0">
                <a:latin typeface="Comic Sans MS"/>
                <a:cs typeface="Comic Sans MS"/>
              </a:rPr>
              <a:t>(a): b = ''.join([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 for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 in </a:t>
            </a:r>
            <a:r>
              <a:rPr lang="en-US" dirty="0" err="1">
                <a:latin typeface="Comic Sans MS"/>
                <a:cs typeface="Comic Sans MS"/>
              </a:rPr>
              <a:t>a.exploded.split</a:t>
            </a:r>
            <a:r>
              <a:rPr lang="en-US" dirty="0">
                <a:latin typeface="Comic Sans MS"/>
                <a:cs typeface="Comic Sans MS"/>
              </a:rPr>
              <a:t>(':')]) </a:t>
            </a:r>
            <a:r>
              <a:rPr lang="en-US" dirty="0" err="1">
                <a:latin typeface="Comic Sans MS"/>
                <a:cs typeface="Comic Sans MS"/>
              </a:rPr>
              <a:t>ip_reversed</a:t>
            </a:r>
            <a:r>
              <a:rPr lang="en-US" dirty="0">
                <a:latin typeface="Comic Sans MS"/>
                <a:cs typeface="Comic Sans MS"/>
              </a:rPr>
              <a:t> = ''.join(['.{}'.format(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) for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 in b])[::-1] </a:t>
            </a:r>
            <a:r>
              <a:rPr lang="en-US" dirty="0" err="1">
                <a:latin typeface="Comic Sans MS"/>
                <a:cs typeface="Comic Sans MS"/>
              </a:rPr>
              <a:t>ip_ptr</a:t>
            </a:r>
            <a:r>
              <a:rPr lang="en-US" dirty="0">
                <a:latin typeface="Comic Sans MS"/>
                <a:cs typeface="Comic Sans MS"/>
              </a:rPr>
              <a:t> = </a:t>
            </a:r>
            <a:r>
              <a:rPr lang="en-US" dirty="0" err="1">
                <a:latin typeface="Comic Sans MS"/>
                <a:cs typeface="Comic Sans MS"/>
              </a:rPr>
              <a:t>ip_reversed</a:t>
            </a:r>
            <a:r>
              <a:rPr lang="en-US" dirty="0">
                <a:latin typeface="Comic Sans MS"/>
                <a:cs typeface="Comic Sans MS"/>
              </a:rPr>
              <a:t> + 'ip6.arpa.'return </a:t>
            </a:r>
            <a:r>
              <a:rPr lang="en-US" dirty="0" err="1">
                <a:latin typeface="Comic Sans MS"/>
                <a:cs typeface="Comic Sans MS"/>
              </a:rPr>
              <a:t>ip_ptr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err="1">
                <a:latin typeface="Comic Sans MS"/>
                <a:cs typeface="Comic Sans MS"/>
              </a:rPr>
              <a:t>def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err="1">
                <a:latin typeface="Comic Sans MS"/>
                <a:cs typeface="Comic Sans MS"/>
              </a:rPr>
              <a:t>remove_dupes</a:t>
            </a:r>
            <a:r>
              <a:rPr lang="en-US" dirty="0">
                <a:latin typeface="Comic Sans MS"/>
                <a:cs typeface="Comic Sans MS"/>
              </a:rPr>
              <a:t>(s, c): return ''.join(c if a==c else ''.join(b) for </a:t>
            </a:r>
            <a:r>
              <a:rPr lang="en-US" dirty="0" err="1">
                <a:latin typeface="Comic Sans MS"/>
                <a:cs typeface="Comic Sans MS"/>
              </a:rPr>
              <a:t>a,b</a:t>
            </a:r>
            <a:r>
              <a:rPr lang="en-US" dirty="0">
                <a:latin typeface="Comic Sans MS"/>
                <a:cs typeface="Comic Sans MS"/>
              </a:rPr>
              <a:t> in </a:t>
            </a:r>
            <a:r>
              <a:rPr lang="en-US" dirty="0" err="1">
                <a:latin typeface="Comic Sans MS"/>
                <a:cs typeface="Comic Sans MS"/>
              </a:rPr>
              <a:t>groupby</a:t>
            </a:r>
            <a:r>
              <a:rPr lang="en-US" dirty="0">
                <a:latin typeface="Comic Sans MS"/>
                <a:cs typeface="Comic Sans MS"/>
              </a:rPr>
              <a:t>(s)) #    unique = (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[0] for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 in </a:t>
            </a:r>
            <a:r>
              <a:rPr lang="en-US" dirty="0" err="1">
                <a:latin typeface="Comic Sans MS"/>
                <a:cs typeface="Comic Sans MS"/>
              </a:rPr>
              <a:t>groupby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arg</a:t>
            </a:r>
            <a:r>
              <a:rPr lang="en-US" dirty="0">
                <a:latin typeface="Comic Sans MS"/>
                <a:cs typeface="Comic Sans MS"/>
              </a:rPr>
              <a:t>)) # Whitelist for valid PTR </a:t>
            </a:r>
            <a:r>
              <a:rPr lang="en-US" dirty="0" smtClean="0">
                <a:latin typeface="Comic Sans MS"/>
                <a:cs typeface="Comic Sans MS"/>
              </a:rPr>
              <a:t>record </a:t>
            </a:r>
            <a:r>
              <a:rPr lang="en-US" dirty="0">
                <a:latin typeface="Comic Sans MS"/>
                <a:cs typeface="Comic Sans MS"/>
              </a:rPr>
              <a:t>chars </a:t>
            </a:r>
            <a:r>
              <a:rPr lang="en-US" dirty="0" err="1">
                <a:latin typeface="Comic Sans MS"/>
                <a:cs typeface="Comic Sans MS"/>
              </a:rPr>
              <a:t>char_whitelist</a:t>
            </a:r>
            <a:r>
              <a:rPr lang="en-US" dirty="0">
                <a:latin typeface="Comic Sans MS"/>
                <a:cs typeface="Comic Sans MS"/>
              </a:rPr>
              <a:t> = </a:t>
            </a:r>
            <a:r>
              <a:rPr lang="en-US" dirty="0" err="1">
                <a:latin typeface="Comic Sans MS"/>
                <a:cs typeface="Comic Sans MS"/>
              </a:rPr>
              <a:t>ascii_letters</a:t>
            </a:r>
            <a:r>
              <a:rPr lang="en-US" dirty="0">
                <a:latin typeface="Comic Sans MS"/>
                <a:cs typeface="Comic Sans MS"/>
              </a:rPr>
              <a:t> + digits + '.'</a:t>
            </a:r>
            <a:r>
              <a:rPr lang="en-US" dirty="0" err="1">
                <a:latin typeface="Comic Sans MS"/>
                <a:cs typeface="Comic Sans MS"/>
              </a:rPr>
              <a:t>starting_char_whitelist</a:t>
            </a:r>
            <a:r>
              <a:rPr lang="en-US" dirty="0">
                <a:latin typeface="Comic Sans MS"/>
                <a:cs typeface="Comic Sans MS"/>
              </a:rPr>
              <a:t> = </a:t>
            </a:r>
            <a:r>
              <a:rPr lang="en-US" dirty="0" err="1">
                <a:latin typeface="Comic Sans MS"/>
                <a:cs typeface="Comic Sans MS"/>
              </a:rPr>
              <a:t>ascii_letters</a:t>
            </a:r>
            <a:r>
              <a:rPr lang="en-US" dirty="0">
                <a:latin typeface="Comic Sans MS"/>
                <a:cs typeface="Comic Sans MS"/>
              </a:rPr>
              <a:t> + digits # Setup zone info and starting IP </a:t>
            </a:r>
            <a:r>
              <a:rPr lang="en-US" dirty="0" err="1">
                <a:latin typeface="Comic Sans MS"/>
                <a:cs typeface="Comic Sans MS"/>
              </a:rPr>
              <a:t>start_ip</a:t>
            </a:r>
            <a:r>
              <a:rPr lang="en-US" dirty="0">
                <a:latin typeface="Comic Sans MS"/>
                <a:cs typeface="Comic Sans MS"/>
              </a:rPr>
              <a:t> = '2001:470:b968:1337:1337:1337:1337:1337'base_ip = '2001:470:b968:1337::1'ip = </a:t>
            </a:r>
            <a:r>
              <a:rPr lang="en-US" dirty="0" err="1">
                <a:latin typeface="Comic Sans MS"/>
                <a:cs typeface="Comic Sans MS"/>
              </a:rPr>
              <a:t>base_ip</a:t>
            </a:r>
            <a:r>
              <a:rPr lang="en-US" dirty="0">
                <a:latin typeface="Comic Sans MS"/>
                <a:cs typeface="Comic Sans MS"/>
              </a:rPr>
              <a:t> something = '6230'something_else = '</a:t>
            </a:r>
            <a:r>
              <a:rPr lang="en-US" dirty="0" err="1">
                <a:latin typeface="Comic Sans MS"/>
                <a:cs typeface="Comic Sans MS"/>
              </a:rPr>
              <a:t>IN'record_type</a:t>
            </a:r>
            <a:r>
              <a:rPr lang="en-US" dirty="0">
                <a:latin typeface="Comic Sans MS"/>
                <a:cs typeface="Comic Sans MS"/>
              </a:rPr>
              <a:t> = 'PTR'# Open zone file for handling </a:t>
            </a:r>
            <a:r>
              <a:rPr lang="en-US" dirty="0" err="1">
                <a:latin typeface="Comic Sans MS"/>
                <a:cs typeface="Comic Sans MS"/>
              </a:rPr>
              <a:t>outfile</a:t>
            </a:r>
            <a:r>
              <a:rPr lang="en-US" dirty="0">
                <a:latin typeface="Comic Sans MS"/>
                <a:cs typeface="Comic Sans MS"/>
              </a:rPr>
              <a:t> = open('</a:t>
            </a:r>
            <a:r>
              <a:rPr lang="en-US" dirty="0" err="1">
                <a:latin typeface="Comic Sans MS"/>
                <a:cs typeface="Comic Sans MS"/>
              </a:rPr>
              <a:t>zone.txt</a:t>
            </a:r>
            <a:r>
              <a:rPr lang="en-US" dirty="0">
                <a:latin typeface="Comic Sans MS"/>
                <a:cs typeface="Comic Sans MS"/>
              </a:rPr>
              <a:t>', 'a') </a:t>
            </a:r>
            <a:r>
              <a:rPr lang="en-US" dirty="0" err="1">
                <a:latin typeface="Comic Sans MS"/>
                <a:cs typeface="Comic Sans MS"/>
              </a:rPr>
              <a:t>outfile.write</a:t>
            </a:r>
            <a:r>
              <a:rPr lang="en-US" dirty="0">
                <a:latin typeface="Comic Sans MS"/>
                <a:cs typeface="Comic Sans MS"/>
              </a:rPr>
              <a:t>('; IPv6 PTR entries\n') </a:t>
            </a:r>
            <a:r>
              <a:rPr lang="en-US" dirty="0" err="1">
                <a:latin typeface="Comic Sans MS"/>
                <a:cs typeface="Comic Sans MS"/>
              </a:rPr>
              <a:t>part_counter</a:t>
            </a:r>
            <a:r>
              <a:rPr lang="en-US" dirty="0">
                <a:latin typeface="Comic Sans MS"/>
                <a:cs typeface="Comic Sans MS"/>
              </a:rPr>
              <a:t> = 1 </a:t>
            </a:r>
            <a:r>
              <a:rPr lang="en-US" dirty="0" err="1">
                <a:latin typeface="Comic Sans MS"/>
                <a:cs typeface="Comic Sans MS"/>
              </a:rPr>
              <a:t>ip_counter</a:t>
            </a:r>
            <a:r>
              <a:rPr lang="en-US" dirty="0">
                <a:latin typeface="Comic Sans MS"/>
                <a:cs typeface="Comic Sans MS"/>
              </a:rPr>
              <a:t> = 0 </a:t>
            </a:r>
            <a:r>
              <a:rPr lang="en-US" dirty="0" err="1">
                <a:latin typeface="Comic Sans MS"/>
                <a:cs typeface="Comic Sans MS"/>
              </a:rPr>
              <a:t>list_of_stuff</a:t>
            </a:r>
            <a:r>
              <a:rPr lang="en-US" dirty="0">
                <a:latin typeface="Comic Sans MS"/>
                <a:cs typeface="Comic Sans MS"/>
              </a:rPr>
              <a:t> = [] # Grab source text with open('</a:t>
            </a:r>
            <a:r>
              <a:rPr lang="en-US" dirty="0" err="1">
                <a:latin typeface="Comic Sans MS"/>
                <a:cs typeface="Comic Sans MS"/>
              </a:rPr>
              <a:t>hackers.txt</a:t>
            </a:r>
            <a:r>
              <a:rPr lang="en-US" dirty="0">
                <a:latin typeface="Comic Sans MS"/>
                <a:cs typeface="Comic Sans MS"/>
              </a:rPr>
              <a:t>') as f: for index,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 in enumerate(</a:t>
            </a:r>
            <a:r>
              <a:rPr lang="en-US" dirty="0" err="1">
                <a:latin typeface="Comic Sans MS"/>
                <a:cs typeface="Comic Sans MS"/>
              </a:rPr>
              <a:t>f.readlines</a:t>
            </a:r>
            <a:r>
              <a:rPr lang="en-US" dirty="0">
                <a:latin typeface="Comic Sans MS"/>
                <a:cs typeface="Comic Sans MS"/>
              </a:rPr>
              <a:t>()): # Hop limit is 64? split every 64 to give people a chance to keep on </a:t>
            </a:r>
            <a:r>
              <a:rPr lang="en-US" dirty="0" err="1">
                <a:latin typeface="Comic Sans MS"/>
                <a:cs typeface="Comic Sans MS"/>
              </a:rPr>
              <a:t>truckin</a:t>
            </a:r>
            <a:r>
              <a:rPr lang="en-US" dirty="0">
                <a:latin typeface="Comic Sans MS"/>
                <a:cs typeface="Comic Sans MS"/>
              </a:rPr>
              <a:t> # Write a PTR record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 = </a:t>
            </a:r>
            <a:r>
              <a:rPr lang="en-US" dirty="0" err="1">
                <a:latin typeface="Comic Sans MS"/>
                <a:cs typeface="Comic Sans MS"/>
              </a:rPr>
              <a:t>i.lstrip</a:t>
            </a:r>
            <a:r>
              <a:rPr lang="en-US" dirty="0">
                <a:latin typeface="Comic Sans MS"/>
                <a:cs typeface="Comic Sans MS"/>
              </a:rPr>
              <a:t>().</a:t>
            </a:r>
            <a:r>
              <a:rPr lang="en-US" dirty="0" err="1">
                <a:latin typeface="Comic Sans MS"/>
                <a:cs typeface="Comic Sans MS"/>
              </a:rPr>
              <a:t>rstrip</a:t>
            </a:r>
            <a:r>
              <a:rPr lang="en-US" dirty="0">
                <a:latin typeface="Comic Sans MS"/>
                <a:cs typeface="Comic Sans MS"/>
              </a:rPr>
              <a:t>()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 = </a:t>
            </a:r>
            <a:r>
              <a:rPr lang="en-US" dirty="0" err="1">
                <a:latin typeface="Comic Sans MS"/>
                <a:cs typeface="Comic Sans MS"/>
              </a:rPr>
              <a:t>i.lstrip</a:t>
            </a:r>
            <a:r>
              <a:rPr lang="en-US" dirty="0">
                <a:latin typeface="Comic Sans MS"/>
                <a:cs typeface="Comic Sans MS"/>
              </a:rPr>
              <a:t>(punctuation) if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: # replace shitty chars with periods y = ''.join('.' if c not in </a:t>
            </a:r>
            <a:r>
              <a:rPr lang="en-US" dirty="0" err="1">
                <a:latin typeface="Comic Sans MS"/>
                <a:cs typeface="Comic Sans MS"/>
              </a:rPr>
              <a:t>char_whitelist</a:t>
            </a:r>
            <a:r>
              <a:rPr lang="en-US" dirty="0">
                <a:latin typeface="Comic Sans MS"/>
                <a:cs typeface="Comic Sans MS"/>
              </a:rPr>
              <a:t> else c for c in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) x = </a:t>
            </a:r>
            <a:r>
              <a:rPr lang="en-US" dirty="0" err="1">
                <a:latin typeface="Comic Sans MS"/>
                <a:cs typeface="Comic Sans MS"/>
              </a:rPr>
              <a:t>y.lstrip</a:t>
            </a:r>
            <a:r>
              <a:rPr lang="en-US" dirty="0">
                <a:latin typeface="Comic Sans MS"/>
                <a:cs typeface="Comic Sans MS"/>
              </a:rPr>
              <a:t>('.') if '.-.' in x: x = </a:t>
            </a:r>
            <a:r>
              <a:rPr lang="en-US" dirty="0" err="1">
                <a:latin typeface="Comic Sans MS"/>
                <a:cs typeface="Comic Sans MS"/>
              </a:rPr>
              <a:t>x.replace</a:t>
            </a:r>
            <a:r>
              <a:rPr lang="en-US" dirty="0">
                <a:latin typeface="Comic Sans MS"/>
                <a:cs typeface="Comic Sans MS"/>
              </a:rPr>
              <a:t>('.-.','.') if </a:t>
            </a:r>
            <a:r>
              <a:rPr lang="en-US" dirty="0" err="1">
                <a:latin typeface="Comic Sans MS"/>
                <a:cs typeface="Comic Sans MS"/>
              </a:rPr>
              <a:t>x.endswith</a:t>
            </a:r>
            <a:r>
              <a:rPr lang="en-US" dirty="0">
                <a:latin typeface="Comic Sans MS"/>
                <a:cs typeface="Comic Sans MS"/>
              </a:rPr>
              <a:t>('.-'): x = </a:t>
            </a:r>
            <a:r>
              <a:rPr lang="en-US" dirty="0" err="1">
                <a:latin typeface="Comic Sans MS"/>
                <a:cs typeface="Comic Sans MS"/>
              </a:rPr>
              <a:t>x.replace</a:t>
            </a:r>
            <a:r>
              <a:rPr lang="en-US" dirty="0">
                <a:latin typeface="Comic Sans MS"/>
                <a:cs typeface="Comic Sans MS"/>
              </a:rPr>
              <a:t>('.-', '.') x += '.'x = </a:t>
            </a:r>
            <a:r>
              <a:rPr lang="en-US" dirty="0" err="1">
                <a:latin typeface="Comic Sans MS"/>
                <a:cs typeface="Comic Sans MS"/>
              </a:rPr>
              <a:t>remove_dupes</a:t>
            </a:r>
            <a:r>
              <a:rPr lang="en-US" dirty="0">
                <a:latin typeface="Comic Sans MS"/>
                <a:cs typeface="Comic Sans MS"/>
              </a:rPr>
              <a:t>(x, '.') if x == '.': pass else: # Write a PTR record </a:t>
            </a:r>
            <a:r>
              <a:rPr lang="en-US" dirty="0" err="1">
                <a:latin typeface="Comic Sans MS"/>
                <a:cs typeface="Comic Sans MS"/>
              </a:rPr>
              <a:t>list_of_stuff.append</a:t>
            </a:r>
            <a:r>
              <a:rPr lang="en-US" dirty="0">
                <a:latin typeface="Comic Sans MS"/>
                <a:cs typeface="Comic Sans MS"/>
              </a:rPr>
              <a:t>(x) for index,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 in enumerate(</a:t>
            </a:r>
            <a:r>
              <a:rPr lang="en-US" dirty="0" err="1">
                <a:latin typeface="Comic Sans MS"/>
                <a:cs typeface="Comic Sans MS"/>
              </a:rPr>
              <a:t>list_of_stuff</a:t>
            </a:r>
            <a:r>
              <a:rPr lang="en-US" dirty="0">
                <a:latin typeface="Comic Sans MS"/>
                <a:cs typeface="Comic Sans MS"/>
              </a:rPr>
              <a:t>): if index % 100 == 0 and index != 0: </a:t>
            </a:r>
            <a:r>
              <a:rPr lang="en-US" dirty="0" err="1">
                <a:latin typeface="Comic Sans MS"/>
                <a:cs typeface="Comic Sans MS"/>
              </a:rPr>
              <a:t>part_counter</a:t>
            </a:r>
            <a:r>
              <a:rPr lang="en-US" dirty="0">
                <a:latin typeface="Comic Sans MS"/>
                <a:cs typeface="Comic Sans MS"/>
              </a:rPr>
              <a:t> += 1 </a:t>
            </a:r>
            <a:r>
              <a:rPr lang="en-US" dirty="0" err="1">
                <a:latin typeface="Comic Sans MS"/>
                <a:cs typeface="Comic Sans MS"/>
              </a:rPr>
              <a:t>ip_counter</a:t>
            </a:r>
            <a:r>
              <a:rPr lang="en-US" dirty="0">
                <a:latin typeface="Comic Sans MS"/>
                <a:cs typeface="Comic Sans MS"/>
              </a:rPr>
              <a:t> += 1 l = ipaddress.IPv6Address(</a:t>
            </a:r>
            <a:r>
              <a:rPr lang="en-US" dirty="0" err="1">
                <a:latin typeface="Comic Sans MS"/>
                <a:cs typeface="Comic Sans MS"/>
              </a:rPr>
              <a:t>start_ip</a:t>
            </a:r>
            <a:r>
              <a:rPr lang="en-US" dirty="0">
                <a:latin typeface="Comic Sans MS"/>
                <a:cs typeface="Comic Sans MS"/>
              </a:rPr>
              <a:t>) </a:t>
            </a:r>
            <a:r>
              <a:rPr lang="en-US" dirty="0" err="1">
                <a:latin typeface="Comic Sans MS"/>
                <a:cs typeface="Comic Sans MS"/>
              </a:rPr>
              <a:t>outfile.write</a:t>
            </a:r>
            <a:r>
              <a:rPr lang="en-US" dirty="0">
                <a:latin typeface="Comic Sans MS"/>
                <a:cs typeface="Comic Sans MS"/>
              </a:rPr>
              <a:t>('{}\t{}\t{}\t{}\t{}\t;\t{}\</a:t>
            </a:r>
            <a:r>
              <a:rPr lang="en-US" dirty="0" err="1">
                <a:latin typeface="Comic Sans MS"/>
                <a:cs typeface="Comic Sans MS"/>
              </a:rPr>
              <a:t>n'.format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get_ptr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ip</a:t>
            </a:r>
            <a:r>
              <a:rPr lang="en-US" dirty="0">
                <a:latin typeface="Comic Sans MS"/>
                <a:cs typeface="Comic Sans MS"/>
              </a:rPr>
              <a:t>), something, </a:t>
            </a:r>
            <a:r>
              <a:rPr lang="en-US" dirty="0" err="1">
                <a:latin typeface="Comic Sans MS"/>
                <a:cs typeface="Comic Sans MS"/>
              </a:rPr>
              <a:t>something_else</a:t>
            </a:r>
            <a:r>
              <a:rPr lang="en-US" dirty="0">
                <a:latin typeface="Comic Sans MS"/>
                <a:cs typeface="Comic Sans MS"/>
              </a:rPr>
              <a:t>, </a:t>
            </a:r>
            <a:r>
              <a:rPr lang="en-US" dirty="0" err="1">
                <a:latin typeface="Comic Sans MS"/>
                <a:cs typeface="Comic Sans MS"/>
              </a:rPr>
              <a:t>record_type</a:t>
            </a:r>
            <a:r>
              <a:rPr lang="en-US" dirty="0">
                <a:latin typeface="Comic Sans MS"/>
                <a:cs typeface="Comic Sans MS"/>
              </a:rPr>
              <a:t>, '</a:t>
            </a:r>
            <a:r>
              <a:rPr lang="en-US" dirty="0" err="1">
                <a:latin typeface="Comic Sans MS"/>
                <a:cs typeface="Comic Sans MS"/>
              </a:rPr>
              <a:t>continues.at.part</a:t>
            </a:r>
            <a:r>
              <a:rPr lang="en-US" dirty="0">
                <a:latin typeface="Comic Sans MS"/>
                <a:cs typeface="Comic Sans MS"/>
              </a:rPr>
              <a:t>{}.</a:t>
            </a:r>
            <a:r>
              <a:rPr lang="en-US" dirty="0" err="1">
                <a:latin typeface="Comic Sans MS"/>
                <a:cs typeface="Comic Sans MS"/>
              </a:rPr>
              <a:t>hackers.wahckon.org.au.'.format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str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part_counter</a:t>
            </a:r>
            <a:r>
              <a:rPr lang="en-US" dirty="0">
                <a:latin typeface="Comic Sans MS"/>
                <a:cs typeface="Comic Sans MS"/>
              </a:rPr>
              <a:t>)), </a:t>
            </a:r>
            <a:r>
              <a:rPr lang="en-US" dirty="0" err="1">
                <a:latin typeface="Comic Sans MS"/>
                <a:cs typeface="Comic Sans MS"/>
              </a:rPr>
              <a:t>ip</a:t>
            </a:r>
            <a:r>
              <a:rPr lang="en-US" dirty="0">
                <a:latin typeface="Comic Sans MS"/>
                <a:cs typeface="Comic Sans MS"/>
              </a:rPr>
              <a:t>)) </a:t>
            </a:r>
            <a:r>
              <a:rPr lang="en-US" dirty="0" err="1">
                <a:latin typeface="Comic Sans MS"/>
                <a:cs typeface="Comic Sans MS"/>
              </a:rPr>
              <a:t>next_part_ip</a:t>
            </a:r>
            <a:r>
              <a:rPr lang="en-US" dirty="0">
                <a:latin typeface="Comic Sans MS"/>
                <a:cs typeface="Comic Sans MS"/>
              </a:rPr>
              <a:t> = l + (</a:t>
            </a:r>
            <a:r>
              <a:rPr lang="en-US" dirty="0" err="1">
                <a:latin typeface="Comic Sans MS"/>
                <a:cs typeface="Comic Sans MS"/>
              </a:rPr>
              <a:t>ip_counter</a:t>
            </a:r>
            <a:r>
              <a:rPr lang="en-US" dirty="0">
                <a:latin typeface="Comic Sans MS"/>
                <a:cs typeface="Comic Sans MS"/>
              </a:rPr>
              <a:t> * (2**64)) a = ipaddress.IPv6Address(</a:t>
            </a:r>
            <a:r>
              <a:rPr lang="en-US" dirty="0" err="1">
                <a:latin typeface="Comic Sans MS"/>
                <a:cs typeface="Comic Sans MS"/>
              </a:rPr>
              <a:t>base_ip</a:t>
            </a:r>
            <a:r>
              <a:rPr lang="en-US" dirty="0">
                <a:latin typeface="Comic Sans MS"/>
                <a:cs typeface="Comic Sans MS"/>
              </a:rPr>
              <a:t>) </a:t>
            </a:r>
            <a:r>
              <a:rPr lang="en-US" dirty="0" err="1">
                <a:latin typeface="Comic Sans MS"/>
                <a:cs typeface="Comic Sans MS"/>
              </a:rPr>
              <a:t>ip</a:t>
            </a:r>
            <a:r>
              <a:rPr lang="en-US" dirty="0">
                <a:latin typeface="Comic Sans MS"/>
                <a:cs typeface="Comic Sans MS"/>
              </a:rPr>
              <a:t> = a + (</a:t>
            </a:r>
            <a:r>
              <a:rPr lang="en-US" dirty="0" err="1">
                <a:latin typeface="Comic Sans MS"/>
                <a:cs typeface="Comic Sans MS"/>
              </a:rPr>
              <a:t>ip_counter</a:t>
            </a:r>
            <a:r>
              <a:rPr lang="en-US" dirty="0">
                <a:latin typeface="Comic Sans MS"/>
                <a:cs typeface="Comic Sans MS"/>
              </a:rPr>
              <a:t> * (2**64)) # Write a PTR record </a:t>
            </a:r>
            <a:r>
              <a:rPr lang="en-US" dirty="0" err="1">
                <a:latin typeface="Comic Sans MS"/>
                <a:cs typeface="Comic Sans MS"/>
              </a:rPr>
              <a:t>outfile.write</a:t>
            </a:r>
            <a:r>
              <a:rPr lang="en-US" dirty="0">
                <a:latin typeface="Comic Sans MS"/>
                <a:cs typeface="Comic Sans MS"/>
              </a:rPr>
              <a:t>('{}\t{}\t{}\t{}\t{}\t;\t{}\</a:t>
            </a:r>
            <a:r>
              <a:rPr lang="en-US" dirty="0" err="1">
                <a:latin typeface="Comic Sans MS"/>
                <a:cs typeface="Comic Sans MS"/>
              </a:rPr>
              <a:t>n'.format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get_ptr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next_part_ip</a:t>
            </a:r>
            <a:r>
              <a:rPr lang="en-US" dirty="0">
                <a:latin typeface="Comic Sans MS"/>
                <a:cs typeface="Comic Sans MS"/>
              </a:rPr>
              <a:t>), something, </a:t>
            </a:r>
            <a:r>
              <a:rPr lang="en-US" dirty="0" err="1">
                <a:latin typeface="Comic Sans MS"/>
                <a:cs typeface="Comic Sans MS"/>
              </a:rPr>
              <a:t>something_else</a:t>
            </a:r>
            <a:r>
              <a:rPr lang="en-US" dirty="0">
                <a:latin typeface="Comic Sans MS"/>
                <a:cs typeface="Comic Sans MS"/>
              </a:rPr>
              <a:t>, </a:t>
            </a:r>
            <a:r>
              <a:rPr lang="en-US" dirty="0" err="1">
                <a:latin typeface="Comic Sans MS"/>
                <a:cs typeface="Comic Sans MS"/>
              </a:rPr>
              <a:t>record_type</a:t>
            </a:r>
            <a:r>
              <a:rPr lang="en-US" dirty="0">
                <a:latin typeface="Comic Sans MS"/>
                <a:cs typeface="Comic Sans MS"/>
              </a:rPr>
              <a:t>, 'RESUMING.PART.{}.</a:t>
            </a:r>
            <a:r>
              <a:rPr lang="en-US" dirty="0" err="1">
                <a:latin typeface="Comic Sans MS"/>
                <a:cs typeface="Comic Sans MS"/>
              </a:rPr>
              <a:t>hackers.wahckon.org.au.'.format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str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part_counter</a:t>
            </a:r>
            <a:r>
              <a:rPr lang="en-US" dirty="0">
                <a:latin typeface="Comic Sans MS"/>
                <a:cs typeface="Comic Sans MS"/>
              </a:rPr>
              <a:t>)), </a:t>
            </a:r>
            <a:r>
              <a:rPr lang="en-US" dirty="0" err="1">
                <a:latin typeface="Comic Sans MS"/>
                <a:cs typeface="Comic Sans MS"/>
              </a:rPr>
              <a:t>next_part_ip</a:t>
            </a:r>
            <a:r>
              <a:rPr lang="en-US" dirty="0">
                <a:latin typeface="Comic Sans MS"/>
                <a:cs typeface="Comic Sans MS"/>
              </a:rPr>
              <a:t>)) # Write a PTR record a = ipaddress.IPv6Address(</a:t>
            </a:r>
            <a:r>
              <a:rPr lang="en-US" dirty="0" err="1">
                <a:latin typeface="Comic Sans MS"/>
                <a:cs typeface="Comic Sans MS"/>
              </a:rPr>
              <a:t>ip</a:t>
            </a:r>
            <a:r>
              <a:rPr lang="en-US" dirty="0">
                <a:latin typeface="Comic Sans MS"/>
                <a:cs typeface="Comic Sans MS"/>
              </a:rPr>
              <a:t>) </a:t>
            </a:r>
            <a:r>
              <a:rPr lang="en-US" dirty="0" err="1">
                <a:latin typeface="Comic Sans MS"/>
                <a:cs typeface="Comic Sans MS"/>
              </a:rPr>
              <a:t>outfile.write</a:t>
            </a:r>
            <a:r>
              <a:rPr lang="en-US" dirty="0">
                <a:latin typeface="Comic Sans MS"/>
                <a:cs typeface="Comic Sans MS"/>
              </a:rPr>
              <a:t>('{}\t{}\t{}\t{}\t{}\t;\t{}\</a:t>
            </a:r>
            <a:r>
              <a:rPr lang="en-US" dirty="0" err="1">
                <a:latin typeface="Comic Sans MS"/>
                <a:cs typeface="Comic Sans MS"/>
              </a:rPr>
              <a:t>n'.format</a:t>
            </a:r>
            <a:r>
              <a:rPr lang="en-US" dirty="0">
                <a:latin typeface="Comic Sans MS"/>
                <a:cs typeface="Comic Sans MS"/>
              </a:rPr>
              <a:t>(</a:t>
            </a:r>
            <a:r>
              <a:rPr lang="en-US" dirty="0" err="1">
                <a:latin typeface="Comic Sans MS"/>
                <a:cs typeface="Comic Sans MS"/>
              </a:rPr>
              <a:t>get_ptr</a:t>
            </a:r>
            <a:r>
              <a:rPr lang="en-US" dirty="0">
                <a:latin typeface="Comic Sans MS"/>
                <a:cs typeface="Comic Sans MS"/>
              </a:rPr>
              <a:t>(a), something, </a:t>
            </a:r>
            <a:r>
              <a:rPr lang="en-US" dirty="0" err="1">
                <a:latin typeface="Comic Sans MS"/>
                <a:cs typeface="Comic Sans MS"/>
              </a:rPr>
              <a:t>something_else</a:t>
            </a:r>
            <a:r>
              <a:rPr lang="en-US" dirty="0">
                <a:latin typeface="Comic Sans MS"/>
                <a:cs typeface="Comic Sans MS"/>
              </a:rPr>
              <a:t>, </a:t>
            </a:r>
            <a:r>
              <a:rPr lang="en-US" dirty="0" err="1">
                <a:latin typeface="Comic Sans MS"/>
                <a:cs typeface="Comic Sans MS"/>
              </a:rPr>
              <a:t>record_type</a:t>
            </a:r>
            <a:r>
              <a:rPr lang="en-US" dirty="0">
                <a:latin typeface="Comic Sans MS"/>
                <a:cs typeface="Comic Sans MS"/>
              </a:rPr>
              <a:t>, </a:t>
            </a:r>
            <a:r>
              <a:rPr lang="en-US" dirty="0" err="1">
                <a:latin typeface="Comic Sans MS"/>
                <a:cs typeface="Comic Sans MS"/>
              </a:rPr>
              <a:t>i</a:t>
            </a:r>
            <a:r>
              <a:rPr lang="en-US" dirty="0">
                <a:latin typeface="Comic Sans MS"/>
                <a:cs typeface="Comic Sans MS"/>
              </a:rPr>
              <a:t>, </a:t>
            </a:r>
            <a:r>
              <a:rPr lang="en-US" dirty="0" err="1">
                <a:latin typeface="Comic Sans MS"/>
                <a:cs typeface="Comic Sans MS"/>
              </a:rPr>
              <a:t>ip</a:t>
            </a:r>
            <a:r>
              <a:rPr lang="en-US" dirty="0">
                <a:latin typeface="Comic Sans MS"/>
                <a:cs typeface="Comic Sans MS"/>
              </a:rPr>
              <a:t>)) </a:t>
            </a:r>
            <a:r>
              <a:rPr lang="en-US" dirty="0" err="1">
                <a:latin typeface="Comic Sans MS"/>
                <a:cs typeface="Comic Sans MS"/>
              </a:rPr>
              <a:t>ip</a:t>
            </a:r>
            <a:r>
              <a:rPr lang="en-US" dirty="0">
                <a:latin typeface="Comic Sans MS"/>
                <a:cs typeface="Comic Sans MS"/>
              </a:rPr>
              <a:t> = a + 1</a:t>
            </a:r>
          </a:p>
        </p:txBody>
      </p:sp>
      <p:sp>
        <p:nvSpPr>
          <p:cNvPr id="4" name="Rectangle 3"/>
          <p:cNvSpPr/>
          <p:nvPr/>
        </p:nvSpPr>
        <p:spPr>
          <a:xfrm>
            <a:off x="4236243" y="6330896"/>
            <a:ext cx="4450557" cy="369332"/>
          </a:xfrm>
          <a:prstGeom prst="rect">
            <a:avLst/>
          </a:prstGeom>
          <a:solidFill>
            <a:srgbClr val="FF00D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gist.github.com</a:t>
            </a:r>
            <a:r>
              <a:rPr lang="en-US" dirty="0">
                <a:solidFill>
                  <a:srgbClr val="FFFF00"/>
                </a:solidFill>
              </a:rPr>
              <a:t>/anonymous/7800812</a:t>
            </a:r>
          </a:p>
        </p:txBody>
      </p:sp>
    </p:spTree>
    <p:extLst>
      <p:ext uri="{BB962C8B-B14F-4D97-AF65-F5344CB8AC3E}">
        <p14:creationId xmlns:p14="http://schemas.microsoft.com/office/powerpoint/2010/main" val="235456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ph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607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&amp; QUESTIONS</a:t>
            </a:r>
            <a:endParaRPr lang="en-US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CONCLUSION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2313" y="1162013"/>
            <a:ext cx="4450557" cy="369332"/>
          </a:xfrm>
          <a:prstGeom prst="rect">
            <a:avLst/>
          </a:prstGeom>
          <a:solidFill>
            <a:srgbClr val="FF00D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gist.github.com</a:t>
            </a:r>
            <a:r>
              <a:rPr lang="en-US" dirty="0">
                <a:solidFill>
                  <a:srgbClr val="FFFF00"/>
                </a:solidFill>
              </a:rPr>
              <a:t>/anonymous/7800812</a:t>
            </a:r>
          </a:p>
        </p:txBody>
      </p:sp>
      <p:sp>
        <p:nvSpPr>
          <p:cNvPr id="6" name="Rectangle 5"/>
          <p:cNvSpPr/>
          <p:nvPr/>
        </p:nvSpPr>
        <p:spPr>
          <a:xfrm>
            <a:off x="722314" y="1978943"/>
            <a:ext cx="7772400" cy="218569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/>
            </a:prstTxWarp>
            <a:spAutoFit/>
          </a:bodyPr>
          <a:lstStyle/>
          <a:p>
            <a:pPr algn="ctr"/>
            <a:r>
              <a:rPr lang="en-AU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Kr0n1cD@SDF.ORG</a:t>
            </a:r>
            <a:endParaRPr lang="en-A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316565"/>
            <a:ext cx="9144000" cy="154143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top">
              <a:avLst/>
            </a:prstTxWarp>
            <a:spAutoFit/>
          </a:bodyPr>
          <a:lstStyle/>
          <a:p>
            <a:pPr algn="ctr"/>
            <a:r>
              <a:rPr lang="en-AU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john@john.com</a:t>
            </a:r>
            <a:endParaRPr lang="en-A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707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89058" y="4934745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PR3ZEN73D B`/</a:t>
            </a:r>
          </a:p>
          <a:p>
            <a:r>
              <a:rPr lang="en-US" dirty="0" smtClean="0"/>
              <a:t>Kr0n1cD</a:t>
            </a:r>
          </a:p>
          <a:p>
            <a:r>
              <a:rPr lang="en-US" dirty="0" smtClean="0"/>
              <a:t>S\\’aRL3`/</a:t>
            </a:r>
          </a:p>
          <a:p>
            <a:r>
              <a:rPr lang="en-US" dirty="0" smtClean="0"/>
              <a:t>&amp; NEXTGENHACKER101</a:t>
            </a:r>
            <a:endParaRPr lang="en-US" dirty="0"/>
          </a:p>
        </p:txBody>
      </p:sp>
      <p:pic>
        <p:nvPicPr>
          <p:cNvPr id="6" name="Skull-43-jun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6726" y="366206"/>
            <a:ext cx="1757184" cy="3234244"/>
          </a:xfrm>
          <a:prstGeom prst="rect">
            <a:avLst/>
          </a:prstGeom>
        </p:spPr>
      </p:pic>
      <p:pic>
        <p:nvPicPr>
          <p:cNvPr id="9" name="Hand-01-june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11742" y="3733364"/>
            <a:ext cx="2832258" cy="283225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6340" y="185295"/>
            <a:ext cx="4749450" cy="4749450"/>
          </a:xfrm>
          <a:prstGeom prst="rect">
            <a:avLst/>
          </a:prstGeom>
        </p:spPr>
      </p:pic>
      <p:pic>
        <p:nvPicPr>
          <p:cNvPr id="16" name="rotate.gif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6726" y="4113904"/>
            <a:ext cx="1763854" cy="17638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2439" y="2102399"/>
            <a:ext cx="1498051" cy="1498051"/>
          </a:xfrm>
          <a:prstGeom prst="rect">
            <a:avLst/>
          </a:prstGeom>
        </p:spPr>
      </p:pic>
      <p:pic>
        <p:nvPicPr>
          <p:cNvPr id="15" name="url.gif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01000" y="366206"/>
            <a:ext cx="1143000" cy="20939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88277" y="5496758"/>
            <a:ext cx="2349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5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7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27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IZ 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 TT-Bold"/>
                <a:cs typeface="Bradley Hand ITC TT-Bold"/>
              </a:rPr>
              <a:t>Kr0n1cD</a:t>
            </a:r>
          </a:p>
          <a:p>
            <a:r>
              <a:rPr lang="en-US" dirty="0" smtClean="0">
                <a:solidFill>
                  <a:srgbClr val="008000"/>
                </a:solidFill>
                <a:latin typeface="Bank Gothic"/>
                <a:cs typeface="Bank Gothic"/>
              </a:rPr>
              <a:t>S\\’aRL3`/</a:t>
            </a:r>
          </a:p>
          <a:p>
            <a:r>
              <a:rPr lang="en-US" dirty="0" smtClean="0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&amp; </a:t>
            </a:r>
            <a:r>
              <a:rPr lang="en-US" dirty="0">
                <a:solidFill>
                  <a:srgbClr val="FFFF0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pple Chancery"/>
                <a:cs typeface="Apple Chancery"/>
              </a:rPr>
              <a:t>NEXTGENHACKER101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3" y="3263784"/>
            <a:ext cx="7510791" cy="2990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35" y="3173737"/>
            <a:ext cx="704323" cy="930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471" y="3461721"/>
            <a:ext cx="669024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120" y="3638938"/>
            <a:ext cx="863429" cy="5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9723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92428E-6 -9.33519E-7 L 0.62661 -0.5784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30" y="-28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w to view someones IP address and connection speed!-SXmv8quf_x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57" y="1213867"/>
            <a:ext cx="7413058" cy="422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WHUT IS TRACERT?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95512" y="3017951"/>
            <a:ext cx="8229600" cy="4525963"/>
          </a:xfrm>
        </p:spPr>
        <p:txBody>
          <a:bodyPr>
            <a:normAutofit/>
            <a:scene3d>
              <a:camera prst="perspectiveContrastingRightFacing"/>
              <a:lightRig rig="threePt" dir="t"/>
            </a:scene3d>
          </a:bodyPr>
          <a:lstStyle/>
          <a:p>
            <a:r>
              <a:rPr lang="en-US" sz="5400" dirty="0" smtClean="0">
                <a:solidFill>
                  <a:srgbClr val="FFFF00"/>
                </a:solidFill>
              </a:rPr>
              <a:t>The ultimate hacker tool</a:t>
            </a:r>
            <a:endParaRPr lang="en-US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1080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055E-6 0.00069 C -0.00451 -0.01043 -0.02014 -0.02132 -0.02535 -0.02132 C -0.05957 -0.02132 -0.09517 0.15195 -0.09517 0.32522 C -0.09517 0.23766 -0.11288 0.15195 -0.12938 0.15195 C -0.1471 0.15195 -0.16359 0.23928 -0.16359 0.32522 C -0.16359 0.28214 -0.17245 0.23766 -0.18114 0.23766 C -0.18999 0.23766 -0.19885 0.28075 -0.19885 0.32522 C -0.19885 0.30298 -0.20337 0.28214 -0.20771 0.28214 C -0.21205 0.28214 -0.21656 0.30414 -0.21656 0.32522 C -0.21656 0.3141 -0.21882 0.30298 -0.22091 0.30298 C -0.22212 0.30298 -0.22542 0.3141 -0.22542 0.32522 C -0.22542 0.31966 -0.22646 0.3141 -0.22768 0.3141 C -0.22768 0.31248 -0.22994 0.31966 -0.22994 0.32522 C -0.22994 0.32221 -0.22994 0.31966 -0.23115 0.31966 C -0.23115 0.32105 -0.23237 0.32244 -0.23237 0.32522 C -0.23237 0.3236 -0.23237 0.32221 -0.23237 0.32105 C -0.23341 0.32105 -0.23341 0.32244 -0.23341 0.32383 C -0.23463 0.32383 -0.23463 0.32244 -0.23463 0.32105 C -0.23567 0.32105 -0.23567 0.32244 -0.23567 0.32383 " pathEditMode="relative" rAng="0" ptsTypes="fffffffffffffffffff">
                                      <p:cBhvr>
                                        <p:cTn id="3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2" y="15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5" presetClass="entr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build="allAtOnce"/>
      <p:bldP spid="5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 TRIBUTE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NEXTGENHACKER101 COULD NOT BE HERE</a:t>
            </a:r>
          </a:p>
          <a:p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HE IS IN JAIL FOR HACKING GOOGLE </a:t>
            </a:r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sym typeface="Wingdings"/>
              </a:rPr>
              <a:t></a:t>
            </a:r>
          </a:p>
          <a:p>
            <a:endParaRPr lang="en-US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sym typeface="Wingdings"/>
            </a:endParaRPr>
          </a:p>
          <a:p>
            <a:endParaRPr lang="en-US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sym typeface="Wingdings"/>
            </a:endParaRPr>
          </a:p>
          <a:p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sym typeface="Wingdings"/>
              </a:rPr>
              <a:t>OUR WORK IS A TRIBUTE TO HIM</a:t>
            </a:r>
            <a:endParaRPr lang="en-US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80" y="690390"/>
            <a:ext cx="67945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dissolve/>
        <p:sndAc>
          <p:stSnd>
            <p:snd r:embed="rId2" name="Karate"/>
          </p:stSnd>
        </p:sndAc>
      </p:transition>
    </mc:Choice>
    <mc:Fallback xmlns="">
      <p:transition xmlns:p14="http://schemas.microsoft.com/office/powerpoint/2010/main" spd="slow">
        <p:dissolve/>
        <p:sndAc>
          <p:stSnd>
            <p:snd r:embed="rId5" name="Karate"/>
          </p:stSnd>
        </p:sndAc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WHATS BETTER THAN TRACERT?</a:t>
            </a:r>
          </a:p>
          <a:p>
            <a:endParaRPr lang="en-US" dirty="0"/>
          </a:p>
          <a:p>
            <a:r>
              <a:rPr lang="en-US" dirty="0" smtClean="0"/>
              <a:t>HACKER TRACERT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4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Flow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3192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MAD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IPv6</a:t>
            </a:r>
          </a:p>
          <a:p>
            <a:r>
              <a:rPr lang="en-US" dirty="0" err="1" smtClean="0"/>
              <a:t>rDNS</a:t>
            </a:r>
            <a:endParaRPr lang="en-US" dirty="0" smtClean="0"/>
          </a:p>
          <a:p>
            <a:r>
              <a:rPr lang="en-US" dirty="0" smtClean="0"/>
              <a:t>TRACERT</a:t>
            </a:r>
          </a:p>
          <a:p>
            <a:r>
              <a:rPr lang="en-US" dirty="0" smtClean="0"/>
              <a:t>BIND9</a:t>
            </a:r>
          </a:p>
          <a:p>
            <a:r>
              <a:rPr lang="en-US" dirty="0" err="1" smtClean="0"/>
              <a:t>NpythonW</a:t>
            </a:r>
            <a:r>
              <a:rPr lang="en-US" dirty="0" smtClean="0"/>
              <a:t> 4.3?</a:t>
            </a:r>
          </a:p>
        </p:txBody>
      </p:sp>
    </p:spTree>
    <p:extLst>
      <p:ext uri="{BB962C8B-B14F-4D97-AF65-F5344CB8AC3E}">
        <p14:creationId xmlns:p14="http://schemas.microsoft.com/office/powerpoint/2010/main" val="59044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iphy (2)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/48 thanks to hurricane electric</a:t>
            </a:r>
          </a:p>
          <a:p>
            <a:r>
              <a:rPr lang="en-US" dirty="0" smtClean="0"/>
              <a:t>Enough space to host HEAPS of movies!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7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1151</TotalTime>
  <Words>1005</Words>
  <Application>Microsoft Macintosh PowerPoint</Application>
  <PresentationFormat>On-screen Show (4:3)</PresentationFormat>
  <Paragraphs>67</Paragraphs>
  <Slides>16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 Black </vt:lpstr>
      <vt:lpstr>PowerPoint Presentation</vt:lpstr>
      <vt:lpstr>PowerPoint Presentation</vt:lpstr>
      <vt:lpstr>WHO IZ U?</vt:lpstr>
      <vt:lpstr>WHUT IS TRACERT?</vt:lpstr>
      <vt:lpstr>A TRIBUTE</vt:lpstr>
      <vt:lpstr>TRACERT</vt:lpstr>
      <vt:lpstr>PowerPoint Presentation</vt:lpstr>
      <vt:lpstr>MAD TECH</vt:lpstr>
      <vt:lpstr>IPv6</vt:lpstr>
      <vt:lpstr>rDNS</vt:lpstr>
      <vt:lpstr>TRACERT</vt:lpstr>
      <vt:lpstr>BIND9</vt:lpstr>
      <vt:lpstr>Magic</vt:lpstr>
      <vt:lpstr>Magic Explained</vt:lpstr>
      <vt:lpstr>Coedze</vt:lpstr>
      <vt:lpstr>&amp; 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TRACER T AND ZERO COOL</dc:title>
  <dc:creator>Peter Hannay</dc:creator>
  <cp:lastModifiedBy>Peter Hannay</cp:lastModifiedBy>
  <cp:revision>52</cp:revision>
  <dcterms:created xsi:type="dcterms:W3CDTF">2013-12-04T11:27:28Z</dcterms:created>
  <dcterms:modified xsi:type="dcterms:W3CDTF">2013-12-05T06:49:12Z</dcterms:modified>
</cp:coreProperties>
</file>